
<file path=[Content_Types].xml><?xml version="1.0" encoding="utf-8"?>
<Types xmlns="http://schemas.openxmlformats.org/package/2006/content-types">
  <Default Extension="mp3" ContentType="audio/unknown"/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  <p:sldMasterId id="2147483684" r:id="rId3"/>
    <p:sldMasterId id="2147483696" r:id="rId4"/>
    <p:sldMasterId id="2147483708" r:id="rId5"/>
  </p:sldMasterIdLst>
  <p:sldIdLst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5" autoAdjust="0"/>
    <p:restoredTop sz="94633" autoAdjust="0"/>
  </p:normalViewPr>
  <p:slideViewPr>
    <p:cSldViewPr>
      <p:cViewPr varScale="1">
        <p:scale>
          <a:sx n="69" d="100"/>
          <a:sy n="69" d="100"/>
        </p:scale>
        <p:origin x="-1002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3" Type="http://schemas.openxmlformats.org/officeDocument/2006/relationships/slideMaster" Target="slideMasters/slideMaster3.xml"/><Relationship Id="rId21" Type="http://schemas.openxmlformats.org/officeDocument/2006/relationships/viewProps" Target="viewProp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tableStyles" Target="tableStyle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18.wmf"/><Relationship Id="rId2" Type="http://schemas.openxmlformats.org/officeDocument/2006/relationships/image" Target="../media/image17.wmf"/><Relationship Id="rId1" Type="http://schemas.openxmlformats.org/officeDocument/2006/relationships/image" Target="../media/image16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42F0AA-931A-4849-AB17-C6CCCBCDD4A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24.01.2013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C00DB-BF4C-4141-B3DE-058C68AA4B6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49251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split orient="vert" dir="in"/>
      </p:transition>
    </mc:Choice>
    <mc:Fallback xmlns="">
      <p:transition spd="slow">
        <p:split orient="vert" dir="in"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42F0AA-931A-4849-AB17-C6CCCBCDD4A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24.01.2013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C00DB-BF4C-4141-B3DE-058C68AA4B6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60276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split orient="vert" dir="in"/>
      </p:transition>
    </mc:Choice>
    <mc:Fallback xmlns="">
      <p:transition spd="slow">
        <p:split orient="vert" dir="in"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42F0AA-931A-4849-AB17-C6CCCBCDD4A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24.01.2013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C00DB-BF4C-4141-B3DE-058C68AA4B6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5130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split orient="vert" dir="in"/>
      </p:transition>
    </mc:Choice>
    <mc:Fallback xmlns="">
      <p:transition spd="slow">
        <p:split orient="vert" dir="in"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42F0AA-931A-4849-AB17-C6CCCBCDD4A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24.01.2013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C00DB-BF4C-4141-B3DE-058C68AA4B6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19256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split orient="vert" dir="in"/>
      </p:transition>
    </mc:Choice>
    <mc:Fallback xmlns="">
      <p:transition spd="slow">
        <p:split orient="vert" dir="in"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42F0AA-931A-4849-AB17-C6CCCBCDD4A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24.01.2013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C00DB-BF4C-4141-B3DE-058C68AA4B6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83641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split orient="vert" dir="in"/>
      </p:transition>
    </mc:Choice>
    <mc:Fallback xmlns="">
      <p:transition spd="slow">
        <p:split orient="vert" dir="in"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42F0AA-931A-4849-AB17-C6CCCBCDD4A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24.01.2013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C00DB-BF4C-4141-B3DE-058C68AA4B6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94416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split orient="vert" dir="in"/>
      </p:transition>
    </mc:Choice>
    <mc:Fallback xmlns="">
      <p:transition spd="slow">
        <p:split orient="vert" dir="in"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42F0AA-931A-4849-AB17-C6CCCBCDD4A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24.01.2013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C00DB-BF4C-4141-B3DE-058C68AA4B6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9694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split orient="vert" dir="in"/>
      </p:transition>
    </mc:Choice>
    <mc:Fallback xmlns="">
      <p:transition spd="slow">
        <p:split orient="vert" dir="in"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42F0AA-931A-4849-AB17-C6CCCBCDD4A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24.01.2013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C00DB-BF4C-4141-B3DE-058C68AA4B6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53758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split orient="vert" dir="in"/>
      </p:transition>
    </mc:Choice>
    <mc:Fallback xmlns="">
      <p:transition spd="slow">
        <p:split orient="vert" dir="in"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42F0AA-931A-4849-AB17-C6CCCBCDD4A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24.01.2013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C00DB-BF4C-4141-B3DE-058C68AA4B6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11359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split orient="vert" dir="in"/>
      </p:transition>
    </mc:Choice>
    <mc:Fallback xmlns="">
      <p:transition spd="slow">
        <p:split orient="vert" dir="in"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42F0AA-931A-4849-AB17-C6CCCBCDD4A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24.01.2013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C00DB-BF4C-4141-B3DE-058C68AA4B6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93411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split orient="vert" dir="in"/>
      </p:transition>
    </mc:Choice>
    <mc:Fallback xmlns="">
      <p:transition spd="slow">
        <p:split orient="vert" dir="in"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42F0AA-931A-4849-AB17-C6CCCBCDD4A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24.01.2013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C00DB-BF4C-4141-B3DE-058C68AA4B6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80694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split orient="vert" dir="in"/>
      </p:transition>
    </mc:Choice>
    <mc:Fallback xmlns="">
      <p:transition spd="slow">
        <p:split orient="vert" dir="in"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42F0AA-931A-4849-AB17-C6CCCBCDD4A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24.01.2013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C00DB-BF4C-4141-B3DE-058C68AA4B6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84913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split orient="vert" dir="in"/>
      </p:transition>
    </mc:Choice>
    <mc:Fallback xmlns="">
      <p:transition spd="slow">
        <p:split orient="vert" dir="in"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42F0AA-931A-4849-AB17-C6CCCBCDD4A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24.01.2013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C00DB-BF4C-4141-B3DE-058C68AA4B6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39881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split orient="vert" dir="in"/>
      </p:transition>
    </mc:Choice>
    <mc:Fallback xmlns="">
      <p:transition spd="slow">
        <p:split orient="vert" dir="in"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42F0AA-931A-4849-AB17-C6CCCBCDD4A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24.01.2013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C00DB-BF4C-4141-B3DE-058C68AA4B6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14903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split orient="vert" dir="in"/>
      </p:transition>
    </mc:Choice>
    <mc:Fallback xmlns="">
      <p:transition spd="slow">
        <p:split orient="vert" dir="in"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42F0AA-931A-4849-AB17-C6CCCBCDD4A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24.01.2013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C00DB-BF4C-4141-B3DE-058C68AA4B6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10110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split orient="vert" dir="in"/>
      </p:transition>
    </mc:Choice>
    <mc:Fallback xmlns="">
      <p:transition spd="slow">
        <p:split orient="vert" dir="in"/>
      </p:transition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42F0AA-931A-4849-AB17-C6CCCBCDD4A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24.01.2013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C00DB-BF4C-4141-B3DE-058C68AA4B6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06104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split orient="vert" dir="in"/>
      </p:transition>
    </mc:Choice>
    <mc:Fallback xmlns="">
      <p:transition spd="slow">
        <p:split orient="vert" dir="in"/>
      </p:transition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42F0AA-931A-4849-AB17-C6CCCBCDD4A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24.01.2013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C00DB-BF4C-4141-B3DE-058C68AA4B6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73358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split orient="vert" dir="in"/>
      </p:transition>
    </mc:Choice>
    <mc:Fallback xmlns="">
      <p:transition spd="slow">
        <p:split orient="vert" dir="in"/>
      </p:transition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42F0AA-931A-4849-AB17-C6CCCBCDD4A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24.01.2013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C00DB-BF4C-4141-B3DE-058C68AA4B6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9251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split orient="vert" dir="in"/>
      </p:transition>
    </mc:Choice>
    <mc:Fallback xmlns="">
      <p:transition spd="slow">
        <p:split orient="vert" dir="in"/>
      </p:transition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42F0AA-931A-4849-AB17-C6CCCBCDD4A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24.01.2013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C00DB-BF4C-4141-B3DE-058C68AA4B6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90187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split orient="vert" dir="in"/>
      </p:transition>
    </mc:Choice>
    <mc:Fallback xmlns="">
      <p:transition spd="slow">
        <p:split orient="vert" dir="in"/>
      </p:transition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42F0AA-931A-4849-AB17-C6CCCBCDD4A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24.01.2013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C00DB-BF4C-4141-B3DE-058C68AA4B6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50435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split orient="vert" dir="in"/>
      </p:transition>
    </mc:Choice>
    <mc:Fallback xmlns="">
      <p:transition spd="slow">
        <p:split orient="vert" dir="in"/>
      </p:transition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42F0AA-931A-4849-AB17-C6CCCBCDD4A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24.01.2013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C00DB-BF4C-4141-B3DE-058C68AA4B6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64250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split orient="vert" dir="in"/>
      </p:transition>
    </mc:Choice>
    <mc:Fallback xmlns="">
      <p:transition spd="slow">
        <p:split orient="vert" dir="in"/>
      </p:transition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42F0AA-931A-4849-AB17-C6CCCBCDD4A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24.01.2013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C00DB-BF4C-4141-B3DE-058C68AA4B6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75584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split orient="vert" dir="in"/>
      </p:transition>
    </mc:Choice>
    <mc:Fallback xmlns="">
      <p:transition spd="slow">
        <p:split orient="vert" dir="in"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42F0AA-931A-4849-AB17-C6CCCBCDD4A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24.01.2013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C00DB-BF4C-4141-B3DE-058C68AA4B6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37060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split orient="vert" dir="in"/>
      </p:transition>
    </mc:Choice>
    <mc:Fallback xmlns="">
      <p:transition spd="slow">
        <p:split orient="vert" dir="in"/>
      </p:transition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42F0AA-931A-4849-AB17-C6CCCBCDD4A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24.01.2013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C00DB-BF4C-4141-B3DE-058C68AA4B6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91752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split orient="vert" dir="in"/>
      </p:transition>
    </mc:Choice>
    <mc:Fallback xmlns="">
      <p:transition spd="slow">
        <p:split orient="vert" dir="in"/>
      </p:transition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42F0AA-931A-4849-AB17-C6CCCBCDD4A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24.01.2013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C00DB-BF4C-4141-B3DE-058C68AA4B6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7197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split orient="vert" dir="in"/>
      </p:transition>
    </mc:Choice>
    <mc:Fallback xmlns="">
      <p:transition spd="slow">
        <p:split orient="vert" dir="in"/>
      </p:transition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42F0AA-931A-4849-AB17-C6CCCBCDD4A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24.01.2013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C00DB-BF4C-4141-B3DE-058C68AA4B6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78022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split orient="vert" dir="in"/>
      </p:transition>
    </mc:Choice>
    <mc:Fallback xmlns="">
      <p:transition spd="slow">
        <p:split orient="vert" dir="in"/>
      </p:transition>
    </mc:Fallback>
  </mc:AlternateConten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42F0AA-931A-4849-AB17-C6CCCBCDD4A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24.01.2013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C00DB-BF4C-4141-B3DE-058C68AA4B6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51353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split orient="vert" dir="in"/>
      </p:transition>
    </mc:Choice>
    <mc:Fallback xmlns="">
      <p:transition spd="slow">
        <p:split orient="vert" dir="in"/>
      </p:transition>
    </mc:Fallback>
  </mc:AlternateConten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42F0AA-931A-4849-AB17-C6CCCBCDD4A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24.01.2013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C00DB-BF4C-4141-B3DE-058C68AA4B6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90984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split orient="vert" dir="in"/>
      </p:transition>
    </mc:Choice>
    <mc:Fallback xmlns="">
      <p:transition spd="slow">
        <p:split orient="vert" dir="in"/>
      </p:transition>
    </mc:Fallback>
  </mc:AlternateConten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42F0AA-931A-4849-AB17-C6CCCBCDD4A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24.01.2013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C00DB-BF4C-4141-B3DE-058C68AA4B6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79756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split orient="vert" dir="in"/>
      </p:transition>
    </mc:Choice>
    <mc:Fallback xmlns="">
      <p:transition spd="slow">
        <p:split orient="vert" dir="in"/>
      </p:transition>
    </mc:Fallback>
  </mc:AlternateConten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42F0AA-931A-4849-AB17-C6CCCBCDD4A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24.01.2013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C00DB-BF4C-4141-B3DE-058C68AA4B6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28135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split orient="vert" dir="in"/>
      </p:transition>
    </mc:Choice>
    <mc:Fallback xmlns="">
      <p:transition spd="slow">
        <p:split orient="vert" dir="in"/>
      </p:transition>
    </mc:Fallback>
  </mc:AlternateConten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42F0AA-931A-4849-AB17-C6CCCBCDD4A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24.01.2013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C00DB-BF4C-4141-B3DE-058C68AA4B6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78211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split orient="vert" dir="in"/>
      </p:transition>
    </mc:Choice>
    <mc:Fallback xmlns="">
      <p:transition spd="slow">
        <p:split orient="vert" dir="in"/>
      </p:transition>
    </mc:Fallback>
  </mc:AlternateConten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42F0AA-931A-4849-AB17-C6CCCBCDD4A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24.01.2013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C00DB-BF4C-4141-B3DE-058C68AA4B6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41415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split orient="vert" dir="in"/>
      </p:transition>
    </mc:Choice>
    <mc:Fallback xmlns="">
      <p:transition spd="slow">
        <p:split orient="vert" dir="in"/>
      </p:transition>
    </mc:Fallback>
  </mc:AlternateConten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42F0AA-931A-4849-AB17-C6CCCBCDD4A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24.01.2013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C00DB-BF4C-4141-B3DE-058C68AA4B6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01578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split orient="vert" dir="in"/>
      </p:transition>
    </mc:Choice>
    <mc:Fallback xmlns="">
      <p:transition spd="slow">
        <p:split orient="vert" dir="in"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42F0AA-931A-4849-AB17-C6CCCBCDD4A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24.01.2013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C00DB-BF4C-4141-B3DE-058C68AA4B6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1936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split orient="vert" dir="in"/>
      </p:transition>
    </mc:Choice>
    <mc:Fallback xmlns="">
      <p:transition spd="slow">
        <p:split orient="vert" dir="in"/>
      </p:transition>
    </mc:Fallback>
  </mc:AlternateConten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42F0AA-931A-4849-AB17-C6CCCBCDD4A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24.01.2013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C00DB-BF4C-4141-B3DE-058C68AA4B6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26750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split orient="vert" dir="in"/>
      </p:transition>
    </mc:Choice>
    <mc:Fallback xmlns="">
      <p:transition spd="slow">
        <p:split orient="vert" dir="in"/>
      </p:transition>
    </mc:Fallback>
  </mc:AlternateContent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42F0AA-931A-4849-AB17-C6CCCBCDD4A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24.01.2013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C00DB-BF4C-4141-B3DE-058C68AA4B6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21499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split orient="vert" dir="in"/>
      </p:transition>
    </mc:Choice>
    <mc:Fallback xmlns="">
      <p:transition spd="slow">
        <p:split orient="vert" dir="in"/>
      </p:transition>
    </mc:Fallback>
  </mc:AlternateConten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42F0AA-931A-4849-AB17-C6CCCBCDD4A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24.01.2013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C00DB-BF4C-4141-B3DE-058C68AA4B6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12645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split orient="vert" dir="in"/>
      </p:transition>
    </mc:Choice>
    <mc:Fallback xmlns="">
      <p:transition spd="slow">
        <p:split orient="vert" dir="in"/>
      </p:transition>
    </mc:Fallback>
  </mc:AlternateConten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42F0AA-931A-4849-AB17-C6CCCBCDD4A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24.01.2013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C00DB-BF4C-4141-B3DE-058C68AA4B6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45540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split orient="vert" dir="in"/>
      </p:transition>
    </mc:Choice>
    <mc:Fallback xmlns="">
      <p:transition spd="slow">
        <p:split orient="vert" dir="in"/>
      </p:transition>
    </mc:Fallback>
  </mc:AlternateConten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42F0AA-931A-4849-AB17-C6CCCBCDD4A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24.01.2013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C00DB-BF4C-4141-B3DE-058C68AA4B6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80227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split orient="vert" dir="in"/>
      </p:transition>
    </mc:Choice>
    <mc:Fallback xmlns="">
      <p:transition spd="slow">
        <p:split orient="vert" dir="in"/>
      </p:transition>
    </mc:Fallback>
  </mc:AlternateContent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42F0AA-931A-4849-AB17-C6CCCBCDD4A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24.01.2013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C00DB-BF4C-4141-B3DE-058C68AA4B6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96911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split orient="vert" dir="in"/>
      </p:transition>
    </mc:Choice>
    <mc:Fallback xmlns="">
      <p:transition spd="slow">
        <p:split orient="vert" dir="in"/>
      </p:transition>
    </mc:Fallback>
  </mc:AlternateContent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42F0AA-931A-4849-AB17-C6CCCBCDD4A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24.01.2013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C00DB-BF4C-4141-B3DE-058C68AA4B6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60623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split orient="vert" dir="in"/>
      </p:transition>
    </mc:Choice>
    <mc:Fallback xmlns="">
      <p:transition spd="slow">
        <p:split orient="vert" dir="in"/>
      </p:transition>
    </mc:Fallback>
  </mc:AlternateContent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42F0AA-931A-4849-AB17-C6CCCBCDD4A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24.01.2013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C00DB-BF4C-4141-B3DE-058C68AA4B6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60105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split orient="vert" dir="in"/>
      </p:transition>
    </mc:Choice>
    <mc:Fallback xmlns="">
      <p:transition spd="slow">
        <p:split orient="vert" dir="in"/>
      </p:transition>
    </mc:Fallback>
  </mc:AlternateContent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42F0AA-931A-4849-AB17-C6CCCBCDD4A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24.01.2013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C00DB-BF4C-4141-B3DE-058C68AA4B6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83567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split orient="vert" dir="in"/>
      </p:transition>
    </mc:Choice>
    <mc:Fallback xmlns="">
      <p:transition spd="slow">
        <p:split orient="vert" dir="in"/>
      </p:transition>
    </mc:Fallback>
  </mc:AlternateContent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42F0AA-931A-4849-AB17-C6CCCBCDD4A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24.01.2013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C00DB-BF4C-4141-B3DE-058C68AA4B6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13392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split orient="vert" dir="in"/>
      </p:transition>
    </mc:Choice>
    <mc:Fallback xmlns="">
      <p:transition spd="slow">
        <p:split orient="vert" dir="in"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42F0AA-931A-4849-AB17-C6CCCBCDD4A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24.01.2013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C00DB-BF4C-4141-B3DE-058C68AA4B6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5999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split orient="vert" dir="in"/>
      </p:transition>
    </mc:Choice>
    <mc:Fallback xmlns="">
      <p:transition spd="slow">
        <p:split orient="vert" dir="in"/>
      </p:transition>
    </mc:Fallback>
  </mc:AlternateContent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42F0AA-931A-4849-AB17-C6CCCBCDD4A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24.01.2013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C00DB-BF4C-4141-B3DE-058C68AA4B6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92336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split orient="vert" dir="in"/>
      </p:transition>
    </mc:Choice>
    <mc:Fallback xmlns="">
      <p:transition spd="slow">
        <p:split orient="vert" dir="in"/>
      </p:transition>
    </mc:Fallback>
  </mc:AlternateContent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42F0AA-931A-4849-AB17-C6CCCBCDD4A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24.01.2013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C00DB-BF4C-4141-B3DE-058C68AA4B6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47394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split orient="vert" dir="in"/>
      </p:transition>
    </mc:Choice>
    <mc:Fallback xmlns="">
      <p:transition spd="slow">
        <p:split orient="vert" dir="in"/>
      </p:transition>
    </mc:Fallback>
  </mc:AlternateContent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42F0AA-931A-4849-AB17-C6CCCBCDD4A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24.01.2013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C00DB-BF4C-4141-B3DE-058C68AA4B6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8989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split orient="vert" dir="in"/>
      </p:transition>
    </mc:Choice>
    <mc:Fallback xmlns="">
      <p:transition spd="slow">
        <p:split orient="vert" dir="in"/>
      </p:transition>
    </mc:Fallback>
  </mc:AlternateContent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42F0AA-931A-4849-AB17-C6CCCBCDD4A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24.01.2013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C00DB-BF4C-4141-B3DE-058C68AA4B6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17460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split orient="vert" dir="in"/>
      </p:transition>
    </mc:Choice>
    <mc:Fallback xmlns="">
      <p:transition spd="slow">
        <p:split orient="vert" dir="in"/>
      </p:transition>
    </mc:Fallback>
  </mc:AlternateContent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42F0AA-931A-4849-AB17-C6CCCBCDD4A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24.01.2013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C00DB-BF4C-4141-B3DE-058C68AA4B6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12419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split orient="vert" dir="in"/>
      </p:transition>
    </mc:Choice>
    <mc:Fallback xmlns="">
      <p:transition spd="slow">
        <p:split orient="vert" dir="in"/>
      </p:transition>
    </mc:Fallback>
  </mc:AlternateContent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42F0AA-931A-4849-AB17-C6CCCBCDD4A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24.01.2013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C00DB-BF4C-4141-B3DE-058C68AA4B6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55537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split orient="vert" dir="in"/>
      </p:transition>
    </mc:Choice>
    <mc:Fallback xmlns="">
      <p:transition spd="slow">
        <p:split orient="vert" dir="in"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42F0AA-931A-4849-AB17-C6CCCBCDD4A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24.01.2013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C00DB-BF4C-4141-B3DE-058C68AA4B6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7374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split orient="vert" dir="in"/>
      </p:transition>
    </mc:Choice>
    <mc:Fallback xmlns="">
      <p:transition spd="slow">
        <p:split orient="vert" dir="in"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42F0AA-931A-4849-AB17-C6CCCBCDD4A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24.01.2013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C00DB-BF4C-4141-B3DE-058C68AA4B6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90364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split orient="vert" dir="in"/>
      </p:transition>
    </mc:Choice>
    <mc:Fallback xmlns="">
      <p:transition spd="slow">
        <p:split orient="vert" dir="in"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42F0AA-931A-4849-AB17-C6CCCBCDD4A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24.01.2013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C00DB-BF4C-4141-B3DE-058C68AA4B6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92985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split orient="vert" dir="in"/>
      </p:transition>
    </mc:Choice>
    <mc:Fallback xmlns="">
      <p:transition spd="slow">
        <p:split orient="vert" dir="in"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42F0AA-931A-4849-AB17-C6CCCBCDD4A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24.01.2013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C00DB-BF4C-4141-B3DE-058C68AA4B6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35463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split orient="vert" dir="in"/>
      </p:transition>
    </mc:Choice>
    <mc:Fallback xmlns="">
      <p:transition spd="slow">
        <p:split orient="vert" dir="in"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60000"/>
                <a:lumOff val="4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81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42F0AA-931A-4849-AB17-C6CCCBCDD4A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24.01.2013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6C00DB-BF4C-4141-B3DE-058C68AA4B6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4982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slow" p14:dur="1250">
        <p:split orient="vert" dir="in"/>
      </p:transition>
    </mc:Choice>
    <mc:Fallback xmlns="">
      <p:transition spd="slow">
        <p:split orient="vert" dir="in"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60000"/>
                <a:lumOff val="4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81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42F0AA-931A-4849-AB17-C6CCCBCDD4A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24.01.2013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6C00DB-BF4C-4141-B3DE-058C68AA4B6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79259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mc:AlternateContent xmlns:mc="http://schemas.openxmlformats.org/markup-compatibility/2006" xmlns:p14="http://schemas.microsoft.com/office/powerpoint/2010/main">
    <mc:Choice Requires="p14">
      <p:transition spd="slow" p14:dur="1250">
        <p:split orient="vert" dir="in"/>
      </p:transition>
    </mc:Choice>
    <mc:Fallback xmlns="">
      <p:transition spd="slow">
        <p:split orient="vert" dir="in"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60000"/>
                <a:lumOff val="4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81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42F0AA-931A-4849-AB17-C6CCCBCDD4A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24.01.2013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6C00DB-BF4C-4141-B3DE-058C68AA4B6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07976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mc:AlternateContent xmlns:mc="http://schemas.openxmlformats.org/markup-compatibility/2006" xmlns:p14="http://schemas.microsoft.com/office/powerpoint/2010/main">
    <mc:Choice Requires="p14">
      <p:transition spd="slow" p14:dur="1250">
        <p:split orient="vert" dir="in"/>
      </p:transition>
    </mc:Choice>
    <mc:Fallback xmlns="">
      <p:transition spd="slow">
        <p:split orient="vert" dir="in"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60000"/>
                <a:lumOff val="4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81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42F0AA-931A-4849-AB17-C6CCCBCDD4A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24.01.2013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6C00DB-BF4C-4141-B3DE-058C68AA4B6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10903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mc:AlternateContent xmlns:mc="http://schemas.openxmlformats.org/markup-compatibility/2006" xmlns:p14="http://schemas.microsoft.com/office/powerpoint/2010/main">
    <mc:Choice Requires="p14">
      <p:transition spd="slow" p14:dur="1250">
        <p:split orient="vert" dir="in"/>
      </p:transition>
    </mc:Choice>
    <mc:Fallback xmlns="">
      <p:transition spd="slow">
        <p:split orient="vert" dir="in"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60000"/>
                <a:lumOff val="4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81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42F0AA-931A-4849-AB17-C6CCCBCDD4A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24.01.2013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6C00DB-BF4C-4141-B3DE-058C68AA4B6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2386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mc:AlternateContent xmlns:mc="http://schemas.openxmlformats.org/markup-compatibility/2006" xmlns:p14="http://schemas.microsoft.com/office/powerpoint/2010/main">
    <mc:Choice Requires="p14">
      <p:transition spd="slow" p14:dur="1250">
        <p:split orient="vert" dir="in"/>
      </p:transition>
    </mc:Choice>
    <mc:Fallback xmlns="">
      <p:transition spd="slow">
        <p:split orient="vert" dir="in"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g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4.jpeg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6" Type="http://schemas.openxmlformats.org/officeDocument/2006/relationships/image" Target="../media/image3.jpeg"/><Relationship Id="rId5" Type="http://schemas.openxmlformats.org/officeDocument/2006/relationships/image" Target="../media/image2.jpg"/><Relationship Id="rId4" Type="http://schemas.openxmlformats.org/officeDocument/2006/relationships/image" Target="../media/image1.jpg"/><Relationship Id="rId9" Type="http://schemas.openxmlformats.org/officeDocument/2006/relationships/image" Target="../media/image6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40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40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40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40.xml"/><Relationship Id="rId6" Type="http://schemas.openxmlformats.org/officeDocument/2006/relationships/image" Target="../media/image30.jpg"/><Relationship Id="rId5" Type="http://schemas.openxmlformats.org/officeDocument/2006/relationships/image" Target="../media/image29.jpg"/><Relationship Id="rId4" Type="http://schemas.openxmlformats.org/officeDocument/2006/relationships/image" Target="../media/image28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40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9.xml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40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51.xml"/><Relationship Id="rId4" Type="http://schemas.openxmlformats.org/officeDocument/2006/relationships/image" Target="../media/image14.em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40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.bin"/><Relationship Id="rId3" Type="http://schemas.openxmlformats.org/officeDocument/2006/relationships/image" Target="../media/image3.jpeg"/><Relationship Id="rId7" Type="http://schemas.openxmlformats.org/officeDocument/2006/relationships/image" Target="../media/image17.wmf"/><Relationship Id="rId2" Type="http://schemas.openxmlformats.org/officeDocument/2006/relationships/slideLayout" Target="../slideLayouts/slideLayout40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16.wmf"/><Relationship Id="rId4" Type="http://schemas.openxmlformats.org/officeDocument/2006/relationships/oleObject" Target="../embeddings/oleObject1.bin"/><Relationship Id="rId9" Type="http://schemas.openxmlformats.org/officeDocument/2006/relationships/image" Target="../media/image18.wmf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40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4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3059832" cy="4726911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51495" y="-21993"/>
            <a:ext cx="2461393" cy="3281858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126"/>
          <a:stretch/>
        </p:blipFill>
        <p:spPr>
          <a:xfrm>
            <a:off x="-42203" y="4732915"/>
            <a:ext cx="1786576" cy="2102985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3110181" y="341663"/>
            <a:ext cx="5378635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i="1" dirty="0">
                <a:solidFill>
                  <a:srgbClr val="000066"/>
                </a:solidFill>
                <a:latin typeface="Monotype Corsiva" pitchFamily="66" charset="0"/>
              </a:rPr>
              <a:t>О город </a:t>
            </a:r>
            <a:r>
              <a:rPr lang="ru-RU" sz="4000" i="1" dirty="0" smtClean="0">
                <a:solidFill>
                  <a:srgbClr val="000066"/>
                </a:solidFill>
                <a:latin typeface="Monotype Corsiva" pitchFamily="66" charset="0"/>
              </a:rPr>
              <a:t>мой</a:t>
            </a:r>
          </a:p>
          <a:p>
            <a:r>
              <a:rPr lang="ru-RU" sz="4000" i="1" dirty="0">
                <a:solidFill>
                  <a:srgbClr val="000066"/>
                </a:solidFill>
                <a:latin typeface="Monotype Corsiva" pitchFamily="66" charset="0"/>
              </a:rPr>
              <a:t> </a:t>
            </a:r>
            <a:r>
              <a:rPr lang="ru-RU" sz="4000" i="1" dirty="0" smtClean="0">
                <a:solidFill>
                  <a:srgbClr val="000066"/>
                </a:solidFill>
                <a:latin typeface="Monotype Corsiva" pitchFamily="66" charset="0"/>
              </a:rPr>
              <a:t>             </a:t>
            </a:r>
            <a:r>
              <a:rPr lang="ru-RU" sz="4000" i="1" dirty="0">
                <a:solidFill>
                  <a:srgbClr val="000066"/>
                </a:solidFill>
                <a:latin typeface="Monotype Corsiva" pitchFamily="66" charset="0"/>
              </a:rPr>
              <a:t>гордый!</a:t>
            </a:r>
          </a:p>
          <a:p>
            <a:r>
              <a:rPr lang="ru-RU" sz="4000" i="1" dirty="0">
                <a:solidFill>
                  <a:srgbClr val="000066"/>
                </a:solidFill>
                <a:latin typeface="Monotype Corsiva" pitchFamily="66" charset="0"/>
              </a:rPr>
              <a:t> Воронеж </a:t>
            </a:r>
            <a:r>
              <a:rPr lang="ru-RU" sz="4000" i="1" dirty="0" smtClean="0">
                <a:solidFill>
                  <a:srgbClr val="000066"/>
                </a:solidFill>
                <a:latin typeface="Monotype Corsiva" pitchFamily="66" charset="0"/>
              </a:rPr>
              <a:t>мой</a:t>
            </a:r>
          </a:p>
          <a:p>
            <a:r>
              <a:rPr lang="ru-RU" sz="4000" i="1" dirty="0">
                <a:solidFill>
                  <a:srgbClr val="000066"/>
                </a:solidFill>
                <a:latin typeface="Monotype Corsiva" pitchFamily="66" charset="0"/>
              </a:rPr>
              <a:t> </a:t>
            </a:r>
            <a:r>
              <a:rPr lang="ru-RU" sz="4000" i="1" dirty="0" smtClean="0">
                <a:solidFill>
                  <a:srgbClr val="000066"/>
                </a:solidFill>
                <a:latin typeface="Monotype Corsiva" pitchFamily="66" charset="0"/>
              </a:rPr>
              <a:t>             </a:t>
            </a:r>
            <a:r>
              <a:rPr lang="ru-RU" sz="4000" i="1" dirty="0">
                <a:solidFill>
                  <a:srgbClr val="000066"/>
                </a:solidFill>
                <a:latin typeface="Monotype Corsiva" pitchFamily="66" charset="0"/>
              </a:rPr>
              <a:t>славный!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75990" y="3328889"/>
            <a:ext cx="4668010" cy="3501007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21" r="13804"/>
          <a:stretch/>
        </p:blipFill>
        <p:spPr>
          <a:xfrm>
            <a:off x="1744373" y="4262230"/>
            <a:ext cx="2731617" cy="2577009"/>
          </a:xfrm>
          <a:prstGeom prst="rect">
            <a:avLst/>
          </a:prstGeom>
        </p:spPr>
      </p:pic>
      <p:pic>
        <p:nvPicPr>
          <p:cNvPr id="2" name="марш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9"/>
          <a:stretch>
            <a:fillRect/>
          </a:stretch>
        </p:blipFill>
        <p:spPr>
          <a:xfrm>
            <a:off x="318188" y="362713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62290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split orient="vert" dir="in"/>
      </p:transition>
    </mc:Choice>
    <mc:Fallback xmlns="">
      <p:transition spd="slow">
        <p:split orient="vert" dir="in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5567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53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53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4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4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4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16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4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4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4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16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4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4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4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3" presetClass="entr" presetSubtype="16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4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4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4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5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64704"/>
            <a:ext cx="6840537" cy="17256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2708920"/>
            <a:ext cx="6840537" cy="18684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515886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split orient="vert" dir="in"/>
      </p:transition>
    </mc:Choice>
    <mc:Fallback xmlns="">
      <p:transition spd="slow">
        <p:split orient="vert" dir="in"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82" y="0"/>
            <a:ext cx="4120480" cy="5493973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4427984" y="332656"/>
            <a:ext cx="4572000" cy="440120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«На реке вечерней, замирающей</a:t>
            </a:r>
          </a:p>
          <a:p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Потеплела тихая вода.</a:t>
            </a:r>
          </a:p>
          <a:p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В этот час последний, умирающий</a:t>
            </a:r>
          </a:p>
          <a:p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Не умрем мы никогда.</a:t>
            </a:r>
          </a:p>
          <a:p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Мы твой зов, твой голос всюду слышим,</a:t>
            </a:r>
          </a:p>
          <a:p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Тишина и сон твоя душа.</a:t>
            </a:r>
          </a:p>
          <a:p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На руках у матери не дышим,</a:t>
            </a:r>
          </a:p>
          <a:p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Без возврата ночью шла межа.</a:t>
            </a:r>
          </a:p>
          <a:p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Свет засветится, неведомый и тайный,</a:t>
            </a:r>
          </a:p>
          <a:p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Над лесами, ждущий и немой,</a:t>
            </a:r>
          </a:p>
          <a:p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Бьет родник, живой и безначальный.</a:t>
            </a:r>
          </a:p>
          <a:p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Странник шел и путь искал домой...»</a:t>
            </a:r>
            <a:endParaRPr lang="ru-RU" sz="2000" i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249052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split orient="vert" dir="in"/>
      </p:transition>
    </mc:Choice>
    <mc:Fallback xmlns="">
      <p:transition spd="slow">
        <p:split orient="vert" dir="in"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4157" y="260648"/>
            <a:ext cx="4619625" cy="63246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07504" y="260648"/>
            <a:ext cx="4572000" cy="501675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«Опять в глуши, опять досуг </a:t>
            </a:r>
          </a:p>
          <a:p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 Страдать и телом и душою, </a:t>
            </a:r>
          </a:p>
          <a:p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 И одиночества недуг </a:t>
            </a:r>
          </a:p>
          <a:p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 Кормить привязчивой </a:t>
            </a:r>
            <a:r>
              <a:rPr lang="ru-RU" sz="2000" i="1" dirty="0" err="1" smtClean="0">
                <a:latin typeface="Times New Roman" pitchFamily="18" charset="0"/>
                <a:cs typeface="Times New Roman" pitchFamily="18" charset="0"/>
              </a:rPr>
              <a:t>тоскою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 Ох, этот корм! Как горек он! </a:t>
            </a:r>
          </a:p>
          <a:p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 С него душа не пополнеет, </a:t>
            </a:r>
          </a:p>
          <a:p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 Не вспыхнет кровь, а смертный сон </a:t>
            </a:r>
          </a:p>
          <a:p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 Скорей крылом на жизнь повеет! </a:t>
            </a:r>
          </a:p>
          <a:p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 Но я, в укор моей судьбе, </a:t>
            </a:r>
          </a:p>
          <a:p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 Судьбе, враждующей со мною, </a:t>
            </a:r>
          </a:p>
          <a:p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 Томясь с злосчастием в борьбе, </a:t>
            </a:r>
          </a:p>
          <a:p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 Не отравлен еще </a:t>
            </a:r>
            <a:r>
              <a:rPr lang="ru-RU" sz="2000" i="1" dirty="0" err="1" smtClean="0">
                <a:latin typeface="Times New Roman" pitchFamily="18" charset="0"/>
                <a:cs typeface="Times New Roman" pitchFamily="18" charset="0"/>
              </a:rPr>
              <a:t>тоскою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 Еще я верю, что минет </a:t>
            </a:r>
          </a:p>
          <a:p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 Година горьких испытаний </a:t>
            </a:r>
          </a:p>
          <a:p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 И снова солнышко взойдет </a:t>
            </a:r>
          </a:p>
          <a:p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 И сгонит с сердца мглу страданий!»</a:t>
            </a:r>
            <a:endParaRPr lang="ru-RU" sz="2000" i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829375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split orient="vert" dir="in"/>
      </p:transition>
    </mc:Choice>
    <mc:Fallback xmlns="">
      <p:transition spd="slow">
        <p:split orient="vert" dir="in"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1037"/>
            <a:ext cx="9144000" cy="6900074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96954" y="-33569"/>
            <a:ext cx="4747046" cy="6329394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313" r="24951"/>
          <a:stretch/>
        </p:blipFill>
        <p:spPr>
          <a:xfrm>
            <a:off x="4211960" y="463096"/>
            <a:ext cx="4013174" cy="5601208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0158" y="1124744"/>
            <a:ext cx="3984430" cy="546924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635"/>
          <a:stretch/>
        </p:blipFill>
        <p:spPr>
          <a:xfrm>
            <a:off x="1979712" y="1628801"/>
            <a:ext cx="4042406" cy="5123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81310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split orient="vert" dir="in"/>
      </p:transition>
    </mc:Choice>
    <mc:Fallback xmlns="">
      <p:transition spd="slow">
        <p:split orient="vert" dir="in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20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1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7000"/>
                            </p:stCondLst>
                            <p:childTnLst>
                              <p:par>
                                <p:cTn id="13" presetID="20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5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1000"/>
                            </p:stCondLst>
                            <p:childTnLst>
                              <p:par>
                                <p:cTn id="17" presetID="20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9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357" y="116632"/>
            <a:ext cx="8960996" cy="66247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28054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split orient="vert" dir="in"/>
      </p:transition>
    </mc:Choice>
    <mc:Fallback xmlns="">
      <p:transition spd="slow">
        <p:split orient="vert" dir="in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8916"/>
            <a:ext cx="7074307" cy="3616108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251520" y="3952990"/>
            <a:ext cx="7992888" cy="10833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>
              <a:lnSpc>
                <a:spcPct val="115000"/>
              </a:lnSpc>
            </a:pPr>
            <a:r>
              <a:rPr lang="ru-RU" sz="2800" i="1" dirty="0">
                <a:solidFill>
                  <a:prstClr val="black"/>
                </a:solidFill>
                <a:latin typeface="Times New Roman"/>
                <a:ea typeface="Times New Roman"/>
                <a:cs typeface="Times New Roman"/>
              </a:rPr>
              <a:t>    Найдите координаты точки пересечения </a:t>
            </a:r>
            <a:r>
              <a:rPr lang="ru-RU" sz="2800" i="1" dirty="0" err="1">
                <a:solidFill>
                  <a:prstClr val="black"/>
                </a:solidFill>
                <a:latin typeface="Times New Roman"/>
                <a:ea typeface="Times New Roman"/>
                <a:cs typeface="Times New Roman"/>
              </a:rPr>
              <a:t>гра</a:t>
            </a:r>
            <a:r>
              <a:rPr lang="ru-RU" sz="2800" i="1" dirty="0">
                <a:solidFill>
                  <a:prstClr val="black"/>
                </a:solidFill>
                <a:latin typeface="Times New Roman"/>
                <a:ea typeface="Times New Roman"/>
                <a:cs typeface="Times New Roman"/>
              </a:rPr>
              <a:t>- </a:t>
            </a:r>
            <a:r>
              <a:rPr lang="ru-RU" sz="2800" i="1" dirty="0" err="1">
                <a:solidFill>
                  <a:prstClr val="black"/>
                </a:solidFill>
                <a:latin typeface="Times New Roman"/>
                <a:ea typeface="Times New Roman"/>
                <a:cs typeface="Times New Roman"/>
              </a:rPr>
              <a:t>фиков</a:t>
            </a:r>
            <a:r>
              <a:rPr lang="ru-RU" sz="2800" i="1" dirty="0">
                <a:solidFill>
                  <a:prstClr val="black"/>
                </a:solidFill>
                <a:latin typeface="Times New Roman"/>
                <a:ea typeface="Times New Roman"/>
                <a:cs typeface="Times New Roman"/>
              </a:rPr>
              <a:t>  линейных функций:  </a:t>
            </a:r>
            <a:r>
              <a:rPr lang="en-US" sz="2800" i="1" dirty="0">
                <a:solidFill>
                  <a:prstClr val="black"/>
                </a:solidFill>
                <a:latin typeface="Times New Roman"/>
                <a:ea typeface="Times New Roman"/>
                <a:cs typeface="Times New Roman"/>
              </a:rPr>
              <a:t>y</a:t>
            </a:r>
            <a:r>
              <a:rPr lang="ru-RU" sz="2800" i="1" dirty="0">
                <a:solidFill>
                  <a:prstClr val="black"/>
                </a:solidFill>
                <a:latin typeface="Times New Roman"/>
                <a:ea typeface="Times New Roman"/>
                <a:cs typeface="Times New Roman"/>
              </a:rPr>
              <a:t>=4</a:t>
            </a:r>
            <a:r>
              <a:rPr lang="en-US" sz="2800" i="1" dirty="0">
                <a:solidFill>
                  <a:prstClr val="black"/>
                </a:solidFill>
                <a:latin typeface="Times New Roman"/>
                <a:ea typeface="Times New Roman"/>
                <a:cs typeface="Times New Roman"/>
              </a:rPr>
              <a:t>x</a:t>
            </a:r>
            <a:r>
              <a:rPr lang="ru-RU" sz="2800" i="1" dirty="0">
                <a:solidFill>
                  <a:prstClr val="black"/>
                </a:solidFill>
                <a:latin typeface="Times New Roman"/>
                <a:ea typeface="Times New Roman"/>
                <a:cs typeface="Times New Roman"/>
              </a:rPr>
              <a:t>+33 и </a:t>
            </a:r>
            <a:r>
              <a:rPr lang="en-US" sz="2800" i="1" dirty="0">
                <a:solidFill>
                  <a:prstClr val="black"/>
                </a:solidFill>
                <a:latin typeface="Times New Roman"/>
                <a:ea typeface="Times New Roman"/>
                <a:cs typeface="Times New Roman"/>
              </a:rPr>
              <a:t>y</a:t>
            </a:r>
            <a:r>
              <a:rPr lang="ru-RU" sz="2800" i="1" dirty="0">
                <a:solidFill>
                  <a:prstClr val="black"/>
                </a:solidFill>
                <a:latin typeface="Times New Roman"/>
                <a:ea typeface="Times New Roman"/>
                <a:cs typeface="Times New Roman"/>
              </a:rPr>
              <a:t>=9</a:t>
            </a:r>
            <a:r>
              <a:rPr lang="en-US" sz="2800" i="1" dirty="0">
                <a:solidFill>
                  <a:prstClr val="black"/>
                </a:solidFill>
                <a:latin typeface="Times New Roman"/>
                <a:ea typeface="Times New Roman"/>
                <a:cs typeface="Times New Roman"/>
              </a:rPr>
              <a:t>x</a:t>
            </a:r>
            <a:r>
              <a:rPr lang="ru-RU" sz="2800" i="1" dirty="0">
                <a:solidFill>
                  <a:prstClr val="black"/>
                </a:solidFill>
                <a:latin typeface="Times New Roman"/>
                <a:ea typeface="Times New Roman"/>
                <a:cs typeface="Times New Roman"/>
              </a:rPr>
              <a:t> – 22.</a:t>
            </a:r>
            <a:endParaRPr lang="ru-RU" sz="2800" dirty="0">
              <a:solidFill>
                <a:prstClr val="black"/>
              </a:solidFill>
              <a:ea typeface="Calibri"/>
              <a:cs typeface="Times New Roman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537153" y="5391287"/>
            <a:ext cx="99014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1177</a:t>
            </a:r>
          </a:p>
        </p:txBody>
      </p:sp>
    </p:spTree>
    <p:extLst>
      <p:ext uri="{BB962C8B-B14F-4D97-AF65-F5344CB8AC3E}">
        <p14:creationId xmlns:p14="http://schemas.microsoft.com/office/powerpoint/2010/main" val="38259970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split orient="vert" dir="in"/>
      </p:transition>
    </mc:Choice>
    <mc:Fallback xmlns="">
      <p:transition spd="slow">
        <p:split orient="vert" dir="in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84790573"/>
              </p:ext>
            </p:extLst>
          </p:nvPr>
        </p:nvGraphicFramePr>
        <p:xfrm>
          <a:off x="1259632" y="548680"/>
          <a:ext cx="6936432" cy="368818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312144"/>
                <a:gridCol w="3160464"/>
                <a:gridCol w="1463824"/>
              </a:tblGrid>
              <a:tr h="1229395">
                <a:tc>
                  <a:txBody>
                    <a:bodyPr/>
                    <a:lstStyle/>
                    <a:p>
                      <a:pPr algn="ctr"/>
                      <a:r>
                        <a:rPr lang="ru-RU" sz="3600" i="1" dirty="0" smtClean="0">
                          <a:effectLst/>
                          <a:latin typeface="Times New Roman"/>
                          <a:ea typeface="Times New Roman"/>
                        </a:rPr>
                        <a:t>Число</a:t>
                      </a:r>
                      <a:endParaRPr lang="ru-RU" sz="360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4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229395">
                <a:tc>
                  <a:txBody>
                    <a:bodyPr/>
                    <a:lstStyle/>
                    <a:p>
                      <a:pPr algn="ctr"/>
                      <a:r>
                        <a:rPr lang="ru-RU" sz="3600" i="1" dirty="0" smtClean="0">
                          <a:effectLst/>
                          <a:latin typeface="Times New Roman"/>
                          <a:ea typeface="Times New Roman"/>
                        </a:rPr>
                        <a:t>Месяц</a:t>
                      </a:r>
                      <a:endParaRPr lang="ru-RU" sz="360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4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229395">
                <a:tc>
                  <a:txBody>
                    <a:bodyPr/>
                    <a:lstStyle/>
                    <a:p>
                      <a:pPr algn="ctr"/>
                      <a:r>
                        <a:rPr lang="ru-RU" sz="3600" i="1" dirty="0" smtClean="0">
                          <a:effectLst/>
                          <a:latin typeface="Times New Roman"/>
                          <a:ea typeface="Times New Roman"/>
                        </a:rPr>
                        <a:t>Год</a:t>
                      </a:r>
                      <a:endParaRPr lang="ru-RU" sz="360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4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57187" y="762244"/>
            <a:ext cx="1800199" cy="787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34985" y="1916832"/>
            <a:ext cx="1743670" cy="8632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94317" y="3321931"/>
            <a:ext cx="2725938" cy="4485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7231747" y="762244"/>
            <a:ext cx="44114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1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103506" y="2085081"/>
            <a:ext cx="69762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03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847025" y="3321931"/>
            <a:ext cx="121058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1586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125218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split orient="vert" dir="in"/>
      </p:transition>
    </mc:Choice>
    <mc:Fallback xmlns="">
      <p:transition spd="slow">
        <p:split orient="vert" dir="in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88640"/>
            <a:ext cx="5860752" cy="2878048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323528" y="3061502"/>
            <a:ext cx="8820472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prstClr val="black"/>
                </a:solidFill>
                <a:latin typeface="Comic Sans MS" pitchFamily="66" charset="0"/>
                <a:ea typeface="Times New Roman"/>
              </a:rPr>
              <a:t>      «Царь Федор Иванович видя от Крымских людей своему государству войны многие и </a:t>
            </a:r>
            <a:r>
              <a:rPr lang="ru-RU" sz="2400" dirty="0" err="1">
                <a:solidFill>
                  <a:prstClr val="black"/>
                </a:solidFill>
                <a:latin typeface="Comic Sans MS" pitchFamily="66" charset="0"/>
                <a:ea typeface="Times New Roman"/>
              </a:rPr>
              <a:t>помысля</a:t>
            </a:r>
            <a:r>
              <a:rPr lang="ru-RU" sz="2400" dirty="0">
                <a:solidFill>
                  <a:prstClr val="black"/>
                </a:solidFill>
                <a:latin typeface="Comic Sans MS" pitchFamily="66" charset="0"/>
                <a:ea typeface="Times New Roman"/>
              </a:rPr>
              <a:t> </a:t>
            </a:r>
            <a:r>
              <a:rPr lang="ru-RU" sz="2400" dirty="0" err="1">
                <a:solidFill>
                  <a:prstClr val="black"/>
                </a:solidFill>
                <a:latin typeface="Comic Sans MS" pitchFamily="66" charset="0"/>
                <a:ea typeface="Times New Roman"/>
              </a:rPr>
              <a:t>поставити</a:t>
            </a:r>
            <a:r>
              <a:rPr lang="ru-RU" sz="2400" dirty="0">
                <a:solidFill>
                  <a:prstClr val="black"/>
                </a:solidFill>
                <a:latin typeface="Comic Sans MS" pitchFamily="66" charset="0"/>
                <a:ea typeface="Times New Roman"/>
              </a:rPr>
              <a:t> по </a:t>
            </a:r>
            <a:r>
              <a:rPr lang="ru-RU" sz="2400" dirty="0" err="1">
                <a:solidFill>
                  <a:prstClr val="black"/>
                </a:solidFill>
                <a:latin typeface="Comic Sans MS" pitchFamily="66" charset="0"/>
                <a:ea typeface="Times New Roman"/>
              </a:rPr>
              <a:t>сакмам</a:t>
            </a:r>
            <a:r>
              <a:rPr lang="ru-RU" sz="2400" dirty="0">
                <a:solidFill>
                  <a:prstClr val="black"/>
                </a:solidFill>
                <a:latin typeface="Comic Sans MS" pitchFamily="66" charset="0"/>
                <a:ea typeface="Times New Roman"/>
              </a:rPr>
              <a:t> татарским </a:t>
            </a:r>
            <a:r>
              <a:rPr lang="ru-RU" sz="2400" dirty="0" err="1">
                <a:solidFill>
                  <a:prstClr val="black"/>
                </a:solidFill>
                <a:latin typeface="Comic Sans MS" pitchFamily="66" charset="0"/>
                <a:ea typeface="Times New Roman"/>
              </a:rPr>
              <a:t>городы</a:t>
            </a:r>
            <a:r>
              <a:rPr lang="ru-RU" sz="2400" dirty="0">
                <a:solidFill>
                  <a:prstClr val="black"/>
                </a:solidFill>
                <a:latin typeface="Comic Sans MS" pitchFamily="66" charset="0"/>
                <a:ea typeface="Times New Roman"/>
              </a:rPr>
              <a:t> и посла воевод своих со многими ратными </a:t>
            </a:r>
            <a:r>
              <a:rPr lang="ru-RU" sz="2400" dirty="0" err="1">
                <a:solidFill>
                  <a:prstClr val="black"/>
                </a:solidFill>
                <a:latin typeface="Comic Sans MS" pitchFamily="66" charset="0"/>
                <a:ea typeface="Times New Roman"/>
              </a:rPr>
              <a:t>людми</a:t>
            </a:r>
            <a:r>
              <a:rPr lang="ru-RU" sz="2400" dirty="0">
                <a:solidFill>
                  <a:prstClr val="black"/>
                </a:solidFill>
                <a:latin typeface="Comic Sans MS" pitchFamily="66" charset="0"/>
                <a:ea typeface="Times New Roman"/>
              </a:rPr>
              <a:t>. Они же, </a:t>
            </a:r>
            <a:r>
              <a:rPr lang="ru-RU" sz="2400" dirty="0" err="1">
                <a:solidFill>
                  <a:prstClr val="black"/>
                </a:solidFill>
                <a:latin typeface="Comic Sans MS" pitchFamily="66" charset="0"/>
                <a:ea typeface="Times New Roman"/>
              </a:rPr>
              <a:t>шедше</a:t>
            </a:r>
            <a:r>
              <a:rPr lang="ru-RU" sz="2400" dirty="0">
                <a:solidFill>
                  <a:prstClr val="black"/>
                </a:solidFill>
                <a:latin typeface="Comic Sans MS" pitchFamily="66" charset="0"/>
                <a:ea typeface="Times New Roman"/>
              </a:rPr>
              <a:t>, </a:t>
            </a:r>
            <a:r>
              <a:rPr lang="ru-RU" sz="2400" dirty="0" err="1">
                <a:solidFill>
                  <a:prstClr val="black"/>
                </a:solidFill>
                <a:latin typeface="Comic Sans MS" pitchFamily="66" charset="0"/>
                <a:ea typeface="Times New Roman"/>
              </a:rPr>
              <a:t>поставиша</a:t>
            </a:r>
            <a:r>
              <a:rPr lang="ru-RU" sz="2400" dirty="0">
                <a:solidFill>
                  <a:prstClr val="black"/>
                </a:solidFill>
                <a:latin typeface="Comic Sans MS" pitchFamily="66" charset="0"/>
                <a:ea typeface="Times New Roman"/>
              </a:rPr>
              <a:t> на степи </a:t>
            </a:r>
            <a:r>
              <a:rPr lang="ru-RU" sz="2400" dirty="0" err="1">
                <a:solidFill>
                  <a:prstClr val="black"/>
                </a:solidFill>
                <a:latin typeface="Comic Sans MS" pitchFamily="66" charset="0"/>
                <a:ea typeface="Times New Roman"/>
              </a:rPr>
              <a:t>городы</a:t>
            </a:r>
            <a:r>
              <a:rPr lang="ru-RU" sz="2400" dirty="0">
                <a:solidFill>
                  <a:prstClr val="black"/>
                </a:solidFill>
                <a:latin typeface="Comic Sans MS" pitchFamily="66" charset="0"/>
                <a:ea typeface="Times New Roman"/>
              </a:rPr>
              <a:t>: Белгород, Оскол, </a:t>
            </a:r>
            <a:r>
              <a:rPr lang="ru-RU" sz="2400" dirty="0" err="1">
                <a:solidFill>
                  <a:prstClr val="black"/>
                </a:solidFill>
                <a:latin typeface="Comic Sans MS" pitchFamily="66" charset="0"/>
                <a:ea typeface="Times New Roman"/>
              </a:rPr>
              <a:t>Валуйку</a:t>
            </a:r>
            <a:r>
              <a:rPr lang="ru-RU" sz="2400" dirty="0">
                <a:solidFill>
                  <a:prstClr val="black"/>
                </a:solidFill>
                <a:latin typeface="Comic Sans MS" pitchFamily="66" charset="0"/>
                <a:ea typeface="Times New Roman"/>
              </a:rPr>
              <a:t> и иные </a:t>
            </a:r>
            <a:r>
              <a:rPr lang="ru-RU" sz="2400" dirty="0" err="1">
                <a:solidFill>
                  <a:prstClr val="black"/>
                </a:solidFill>
                <a:latin typeface="Comic Sans MS" pitchFamily="66" charset="0"/>
                <a:ea typeface="Times New Roman"/>
              </a:rPr>
              <a:t>городы</a:t>
            </a:r>
            <a:r>
              <a:rPr lang="ru-RU" sz="2400" dirty="0">
                <a:solidFill>
                  <a:prstClr val="black"/>
                </a:solidFill>
                <a:latin typeface="Comic Sans MS" pitchFamily="66" charset="0"/>
                <a:ea typeface="Times New Roman"/>
              </a:rPr>
              <a:t>; а до тех городов </a:t>
            </a:r>
            <a:r>
              <a:rPr lang="ru-RU" sz="2400" dirty="0" err="1">
                <a:solidFill>
                  <a:prstClr val="black"/>
                </a:solidFill>
                <a:latin typeface="Comic Sans MS" pitchFamily="66" charset="0"/>
                <a:ea typeface="Times New Roman"/>
              </a:rPr>
              <a:t>поставиша</a:t>
            </a:r>
            <a:r>
              <a:rPr lang="ru-RU" sz="2400" dirty="0">
                <a:solidFill>
                  <a:prstClr val="black"/>
                </a:solidFill>
                <a:latin typeface="Comic Sans MS" pitchFamily="66" charset="0"/>
                <a:ea typeface="Times New Roman"/>
              </a:rPr>
              <a:t> на Украине </a:t>
            </a:r>
            <a:r>
              <a:rPr lang="ru-RU" sz="2400" dirty="0" err="1">
                <a:solidFill>
                  <a:prstClr val="black"/>
                </a:solidFill>
                <a:latin typeface="Comic Sans MS" pitchFamily="66" charset="0"/>
                <a:ea typeface="Times New Roman"/>
              </a:rPr>
              <a:t>городы</a:t>
            </a:r>
            <a:r>
              <a:rPr lang="ru-RU" sz="2400" dirty="0">
                <a:solidFill>
                  <a:prstClr val="black"/>
                </a:solidFill>
                <a:latin typeface="Comic Sans MS" pitchFamily="66" charset="0"/>
                <a:ea typeface="Times New Roman"/>
              </a:rPr>
              <a:t>: Воронеж, </a:t>
            </a:r>
            <a:r>
              <a:rPr lang="ru-RU" sz="2400" dirty="0" err="1">
                <a:solidFill>
                  <a:prstClr val="black"/>
                </a:solidFill>
                <a:latin typeface="Comic Sans MS" pitchFamily="66" charset="0"/>
                <a:ea typeface="Times New Roman"/>
              </a:rPr>
              <a:t>Ливну</a:t>
            </a:r>
            <a:r>
              <a:rPr lang="ru-RU" sz="2400" dirty="0">
                <a:solidFill>
                  <a:prstClr val="black"/>
                </a:solidFill>
                <a:latin typeface="Comic Sans MS" pitchFamily="66" charset="0"/>
                <a:ea typeface="Times New Roman"/>
              </a:rPr>
              <a:t>, </a:t>
            </a:r>
            <a:r>
              <a:rPr lang="ru-RU" sz="2400" dirty="0" err="1">
                <a:solidFill>
                  <a:prstClr val="black"/>
                </a:solidFill>
                <a:latin typeface="Comic Sans MS" pitchFamily="66" charset="0"/>
                <a:ea typeface="Times New Roman"/>
              </a:rPr>
              <a:t>Куреск</a:t>
            </a:r>
            <a:r>
              <a:rPr lang="ru-RU" sz="2400" dirty="0">
                <a:solidFill>
                  <a:prstClr val="black"/>
                </a:solidFill>
                <a:latin typeface="Comic Sans MS" pitchFamily="66" charset="0"/>
                <a:ea typeface="Times New Roman"/>
              </a:rPr>
              <a:t>, Кромы. И насади ратными </a:t>
            </a:r>
            <a:r>
              <a:rPr lang="ru-RU" sz="2400" dirty="0" err="1">
                <a:solidFill>
                  <a:prstClr val="black"/>
                </a:solidFill>
                <a:latin typeface="Comic Sans MS" pitchFamily="66" charset="0"/>
                <a:ea typeface="Times New Roman"/>
              </a:rPr>
              <a:t>людми</a:t>
            </a:r>
            <a:r>
              <a:rPr lang="ru-RU" sz="2400" dirty="0">
                <a:solidFill>
                  <a:prstClr val="black"/>
                </a:solidFill>
                <a:latin typeface="Comic Sans MS" pitchFamily="66" charset="0"/>
                <a:ea typeface="Times New Roman"/>
              </a:rPr>
              <a:t>, казаками и </a:t>
            </a:r>
            <a:r>
              <a:rPr lang="ru-RU" sz="2400" dirty="0" err="1">
                <a:solidFill>
                  <a:prstClr val="black"/>
                </a:solidFill>
                <a:latin typeface="Comic Sans MS" pitchFamily="66" charset="0"/>
                <a:ea typeface="Times New Roman"/>
              </a:rPr>
              <a:t>стрелцами</a:t>
            </a:r>
            <a:r>
              <a:rPr lang="ru-RU" sz="2400" dirty="0">
                <a:solidFill>
                  <a:prstClr val="black"/>
                </a:solidFill>
                <a:latin typeface="Comic Sans MS" pitchFamily="66" charset="0"/>
                <a:ea typeface="Times New Roman"/>
              </a:rPr>
              <a:t> и </a:t>
            </a:r>
            <a:r>
              <a:rPr lang="ru-RU" sz="2400" dirty="0" err="1">
                <a:solidFill>
                  <a:prstClr val="black"/>
                </a:solidFill>
                <a:latin typeface="Comic Sans MS" pitchFamily="66" charset="0"/>
                <a:ea typeface="Times New Roman"/>
              </a:rPr>
              <a:t>жилецкими</a:t>
            </a:r>
            <a:r>
              <a:rPr lang="ru-RU" sz="2400" dirty="0">
                <a:solidFill>
                  <a:prstClr val="black"/>
                </a:solidFill>
                <a:latin typeface="Comic Sans MS" pitchFamily="66" charset="0"/>
                <a:ea typeface="Times New Roman"/>
              </a:rPr>
              <a:t> </a:t>
            </a:r>
            <a:r>
              <a:rPr lang="ru-RU" sz="2400" dirty="0" err="1">
                <a:solidFill>
                  <a:prstClr val="black"/>
                </a:solidFill>
                <a:latin typeface="Comic Sans MS" pitchFamily="66" charset="0"/>
                <a:ea typeface="Times New Roman"/>
              </a:rPr>
              <a:t>людми</a:t>
            </a:r>
            <a:r>
              <a:rPr lang="ru-RU" sz="2400" dirty="0">
                <a:solidFill>
                  <a:prstClr val="black"/>
                </a:solidFill>
                <a:latin typeface="Comic Sans MS" pitchFamily="66" charset="0"/>
                <a:ea typeface="Times New Roman"/>
              </a:rPr>
              <a:t>; те же </a:t>
            </a:r>
            <a:r>
              <a:rPr lang="ru-RU" sz="2400" dirty="0" err="1">
                <a:solidFill>
                  <a:prstClr val="black"/>
                </a:solidFill>
                <a:latin typeface="Comic Sans MS" pitchFamily="66" charset="0"/>
                <a:ea typeface="Times New Roman"/>
              </a:rPr>
              <a:t>городы</a:t>
            </a:r>
            <a:r>
              <a:rPr lang="ru-RU" sz="2400" dirty="0">
                <a:solidFill>
                  <a:prstClr val="black"/>
                </a:solidFill>
                <a:latin typeface="Comic Sans MS" pitchFamily="66" charset="0"/>
                <a:ea typeface="Times New Roman"/>
              </a:rPr>
              <a:t> </a:t>
            </a:r>
            <a:r>
              <a:rPr lang="ru-RU" sz="2400" dirty="0" err="1">
                <a:solidFill>
                  <a:prstClr val="black"/>
                </a:solidFill>
                <a:latin typeface="Comic Sans MS" pitchFamily="66" charset="0"/>
                <a:ea typeface="Times New Roman"/>
              </a:rPr>
              <a:t>ево</a:t>
            </a:r>
            <a:r>
              <a:rPr lang="ru-RU" sz="2400" dirty="0">
                <a:solidFill>
                  <a:prstClr val="black"/>
                </a:solidFill>
                <a:latin typeface="Comic Sans MS" pitchFamily="66" charset="0"/>
                <a:ea typeface="Times New Roman"/>
              </a:rPr>
              <a:t> праведною молитвою </a:t>
            </a:r>
            <a:r>
              <a:rPr lang="ru-RU" sz="2400" dirty="0" err="1">
                <a:solidFill>
                  <a:prstClr val="black"/>
                </a:solidFill>
                <a:latin typeface="Comic Sans MS" pitchFamily="66" charset="0"/>
                <a:ea typeface="Times New Roman"/>
              </a:rPr>
              <a:t>укрепишася</a:t>
            </a:r>
            <a:r>
              <a:rPr lang="ru-RU" sz="2400" dirty="0">
                <a:solidFill>
                  <a:prstClr val="black"/>
                </a:solidFill>
                <a:latin typeface="Comic Sans MS" pitchFamily="66" charset="0"/>
                <a:ea typeface="Times New Roman"/>
              </a:rPr>
              <a:t> и ныне стоят»</a:t>
            </a:r>
            <a:endParaRPr lang="ru-RU" sz="2400" dirty="0">
              <a:solidFill>
                <a:prstClr val="black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935951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split orient="vert" dir="in"/>
      </p:transition>
    </mc:Choice>
    <mc:Fallback xmlns="">
      <p:transition spd="slow">
        <p:split orient="vert" dir="in"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0" y="0"/>
            <a:ext cx="5724128" cy="4293096"/>
          </a:xfrm>
          <a:prstGeom prst="rect">
            <a:avLst/>
          </a:prstGeom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187092"/>
            <a:ext cx="5893269" cy="48965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4725144"/>
            <a:ext cx="9064008" cy="13681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904292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split orient="vert" dir="in"/>
      </p:transition>
    </mc:Choice>
    <mc:Fallback xmlns="">
      <p:transition spd="slow">
        <p:split orient="vert" dir="in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0" y="1134877"/>
            <a:ext cx="9419053" cy="55204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3200" i="1" dirty="0">
                <a:solidFill>
                  <a:schemeClr val="bg1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Река Дон, крупная река в Европейской части России</a:t>
            </a:r>
            <a:r>
              <a:rPr lang="ru-RU" sz="3200" i="1" dirty="0" smtClean="0">
                <a:solidFill>
                  <a:schemeClr val="bg1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.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3200" i="1" dirty="0" smtClean="0">
                <a:solidFill>
                  <a:schemeClr val="bg1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r>
              <a:rPr lang="ru-RU" sz="3200" i="1" dirty="0">
                <a:solidFill>
                  <a:schemeClr val="bg1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Берет свое начало из ручейка «</a:t>
            </a:r>
            <a:r>
              <a:rPr lang="ru-RU" sz="3200" i="1" dirty="0" err="1">
                <a:solidFill>
                  <a:schemeClr val="bg1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Урванка</a:t>
            </a:r>
            <a:r>
              <a:rPr lang="ru-RU" sz="3200" i="1" dirty="0">
                <a:solidFill>
                  <a:schemeClr val="bg1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» на </a:t>
            </a:r>
            <a:r>
              <a:rPr lang="ru-RU" sz="3200" i="1" dirty="0" smtClean="0">
                <a:solidFill>
                  <a:schemeClr val="bg1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Средне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3200" i="1" dirty="0" smtClean="0">
                <a:solidFill>
                  <a:schemeClr val="bg1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русской </a:t>
            </a:r>
            <a:r>
              <a:rPr lang="ru-RU" sz="3200" i="1" dirty="0">
                <a:solidFill>
                  <a:schemeClr val="bg1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возвышенности, </a:t>
            </a:r>
            <a:r>
              <a:rPr lang="ru-RU" sz="3200" i="1" dirty="0" smtClean="0">
                <a:solidFill>
                  <a:schemeClr val="bg1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на </a:t>
            </a:r>
            <a:r>
              <a:rPr lang="ru-RU" sz="3200" i="1" dirty="0">
                <a:solidFill>
                  <a:schemeClr val="bg1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высоте 180 м над </a:t>
            </a:r>
            <a:r>
              <a:rPr lang="ru-RU" sz="3200" i="1" dirty="0" smtClean="0">
                <a:solidFill>
                  <a:schemeClr val="bg1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уро-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3200" i="1" dirty="0" err="1" smtClean="0">
                <a:solidFill>
                  <a:schemeClr val="bg1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внем</a:t>
            </a:r>
            <a:r>
              <a:rPr lang="ru-RU" sz="3200" i="1" dirty="0" smtClean="0">
                <a:solidFill>
                  <a:schemeClr val="bg1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r>
              <a:rPr lang="ru-RU" sz="3200" i="1" dirty="0">
                <a:solidFill>
                  <a:schemeClr val="bg1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моря, у </a:t>
            </a:r>
            <a:r>
              <a:rPr lang="ru-RU" sz="3200" i="1" dirty="0" smtClean="0">
                <a:solidFill>
                  <a:schemeClr val="bg1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города Новомосковска </a:t>
            </a:r>
            <a:r>
              <a:rPr lang="ru-RU" sz="3200" i="1" dirty="0">
                <a:solidFill>
                  <a:schemeClr val="bg1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Тульской </a:t>
            </a:r>
            <a:endParaRPr lang="ru-RU" sz="3200" i="1" dirty="0" smtClean="0">
              <a:solidFill>
                <a:schemeClr val="bg1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3200" i="1" dirty="0" smtClean="0">
                <a:solidFill>
                  <a:schemeClr val="bg1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области</a:t>
            </a:r>
            <a:r>
              <a:rPr lang="ru-RU" sz="3200" i="1" dirty="0">
                <a:solidFill>
                  <a:schemeClr val="bg1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. </a:t>
            </a:r>
            <a:r>
              <a:rPr lang="ru-RU" sz="3200" i="1" dirty="0" smtClean="0">
                <a:solidFill>
                  <a:schemeClr val="bg1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Общая </a:t>
            </a:r>
            <a:r>
              <a:rPr lang="ru-RU" sz="3200" i="1" dirty="0">
                <a:solidFill>
                  <a:schemeClr val="bg1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протяженность 1950 км. </a:t>
            </a:r>
            <a:r>
              <a:rPr lang="ru-RU" sz="3200" i="1" dirty="0" err="1" smtClean="0">
                <a:solidFill>
                  <a:schemeClr val="bg1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Впа</a:t>
            </a:r>
            <a:r>
              <a:rPr lang="ru-RU" sz="3200" i="1" dirty="0" smtClean="0">
                <a:solidFill>
                  <a:schemeClr val="bg1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-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3200" i="1" dirty="0" smtClean="0">
                <a:solidFill>
                  <a:schemeClr val="bg1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дает </a:t>
            </a:r>
            <a:r>
              <a:rPr lang="ru-RU" sz="3200" i="1" dirty="0">
                <a:solidFill>
                  <a:schemeClr val="bg1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в </a:t>
            </a:r>
            <a:r>
              <a:rPr lang="ru-RU" sz="3200" i="1" dirty="0" smtClean="0">
                <a:solidFill>
                  <a:schemeClr val="bg1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Азовское </a:t>
            </a:r>
            <a:r>
              <a:rPr lang="ru-RU" sz="3200" i="1" dirty="0">
                <a:solidFill>
                  <a:schemeClr val="bg1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море (Таганрогский залив) – </a:t>
            </a:r>
            <a:endParaRPr lang="ru-RU" sz="3200" i="1" dirty="0" smtClean="0">
              <a:solidFill>
                <a:schemeClr val="bg1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3200" i="1" dirty="0" smtClean="0">
                <a:solidFill>
                  <a:schemeClr val="bg1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от </a:t>
            </a:r>
            <a:r>
              <a:rPr lang="ru-RU" sz="3200" i="1" dirty="0">
                <a:solidFill>
                  <a:schemeClr val="bg1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Ростова-на-Дону до Азовского моря </a:t>
            </a:r>
            <a:r>
              <a:rPr lang="ru-RU" sz="3200" i="1" dirty="0" smtClean="0">
                <a:solidFill>
                  <a:schemeClr val="bg1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образует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3200" i="1" dirty="0" smtClean="0">
                <a:solidFill>
                  <a:schemeClr val="bg1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 дельту </a:t>
            </a:r>
            <a:r>
              <a:rPr lang="ru-RU" sz="3200" i="1" dirty="0">
                <a:solidFill>
                  <a:schemeClr val="bg1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Дона площадью почти 342 км².</a:t>
            </a:r>
          </a:p>
        </p:txBody>
      </p:sp>
    </p:spTree>
    <p:extLst>
      <p:ext uri="{BB962C8B-B14F-4D97-AF65-F5344CB8AC3E}">
        <p14:creationId xmlns:p14="http://schemas.microsoft.com/office/powerpoint/2010/main" val="42719105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split orient="vert" dir="in"/>
      </p:transition>
    </mc:Choice>
    <mc:Fallback xmlns="">
      <p:transition spd="slow">
        <p:split orient="vert" dir="in"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54279" y="16518"/>
            <a:ext cx="4919032" cy="3756352"/>
          </a:xfrm>
          <a:prstGeom prst="rect">
            <a:avLst/>
          </a:prstGeom>
        </p:spPr>
      </p:pic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97846471"/>
              </p:ext>
            </p:extLst>
          </p:nvPr>
        </p:nvGraphicFramePr>
        <p:xfrm>
          <a:off x="611560" y="1052736"/>
          <a:ext cx="2836762" cy="127511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04" name="Формула" r:id="rId4" imgW="507960" imgH="228600" progId="Equation.3">
                  <p:embed/>
                </p:oleObj>
              </mc:Choice>
              <mc:Fallback>
                <p:oleObj name="Формула" r:id="rId4" imgW="507960" imgH="228600" progId="Equation.3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1560" y="1052736"/>
                        <a:ext cx="2836762" cy="127511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66480051"/>
              </p:ext>
            </p:extLst>
          </p:nvPr>
        </p:nvGraphicFramePr>
        <p:xfrm>
          <a:off x="323528" y="2708920"/>
          <a:ext cx="1409027" cy="83311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05" name="Формула" r:id="rId6" imgW="279360" imgH="164880" progId="Equation.3">
                  <p:embed/>
                </p:oleObj>
              </mc:Choice>
              <mc:Fallback>
                <p:oleObj name="Формула" r:id="rId6" imgW="279360" imgH="164880" progId="Equation.3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3528" y="2708920"/>
                        <a:ext cx="1409027" cy="83311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Объект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69545191"/>
              </p:ext>
            </p:extLst>
          </p:nvPr>
        </p:nvGraphicFramePr>
        <p:xfrm>
          <a:off x="2063372" y="2564904"/>
          <a:ext cx="2159679" cy="86169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06" name="Формула" r:id="rId8" imgW="444240" imgH="177480" progId="Equation.3">
                  <p:embed/>
                </p:oleObj>
              </mc:Choice>
              <mc:Fallback>
                <p:oleObj name="Формула" r:id="rId8" imgW="444240" imgH="177480" progId="Equation.3">
                  <p:embed/>
                  <p:pic>
                    <p:nvPicPr>
                      <p:cNvPr id="0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63372" y="2564904"/>
                        <a:ext cx="2159679" cy="86169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1772206" y="4591329"/>
            <a:ext cx="156966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1696</a:t>
            </a:r>
            <a:endParaRPr lang="ru-RU" sz="54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463772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split orient="vert" dir="in"/>
      </p:transition>
    </mc:Choice>
    <mc:Fallback xmlns="">
      <p:transition spd="slow">
        <p:split orient="vert" dir="in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8241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split orient="vert" dir="in"/>
      </p:transition>
    </mc:Choice>
    <mc:Fallback xmlns="">
      <p:transition spd="slow">
        <p:split orient="vert" dir="in"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16632" y="332431"/>
            <a:ext cx="7629524" cy="53285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357187"/>
            <a:ext cx="6407349" cy="56412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5845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split orient="vert" dir="in"/>
      </p:transition>
    </mc:Choice>
    <mc:Fallback xmlns="">
      <p:transition spd="slow">
        <p:split orient="vert" dir="in"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3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4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5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183</TotalTime>
  <Words>382</Words>
  <Application>Microsoft Office PowerPoint</Application>
  <PresentationFormat>Экран (4:3)</PresentationFormat>
  <Paragraphs>50</Paragraphs>
  <Slides>14</Slides>
  <Notes>0</Notes>
  <HiddenSlides>0</HiddenSlides>
  <MMClips>1</MMClips>
  <ScaleCrop>false</ScaleCrop>
  <HeadingPairs>
    <vt:vector size="6" baseType="variant">
      <vt:variant>
        <vt:lpstr>Тема</vt:lpstr>
      </vt:variant>
      <vt:variant>
        <vt:i4>5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20" baseType="lpstr">
      <vt:lpstr>1_Тема Office</vt:lpstr>
      <vt:lpstr>2_Тема Office</vt:lpstr>
      <vt:lpstr>3_Тема Office</vt:lpstr>
      <vt:lpstr>4_Тема Office</vt:lpstr>
      <vt:lpstr>5_Тема Office</vt:lpstr>
      <vt:lpstr>Формула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*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admin</cp:lastModifiedBy>
  <cp:revision>25</cp:revision>
  <dcterms:created xsi:type="dcterms:W3CDTF">2013-01-20T13:04:24Z</dcterms:created>
  <dcterms:modified xsi:type="dcterms:W3CDTF">2013-01-24T17:14:46Z</dcterms:modified>
</cp:coreProperties>
</file>